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75231" autoAdjust="0"/>
  </p:normalViewPr>
  <p:slideViewPr>
    <p:cSldViewPr snapToGrid="0">
      <p:cViewPr varScale="1">
        <p:scale>
          <a:sx n="57" d="100"/>
          <a:sy n="57" d="100"/>
        </p:scale>
        <p:origin x="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7C60D-51E2-495A-AACE-7CC5D94915C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8CE9-B435-448B-A197-E6CA73609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came in to tutoring a</a:t>
            </a:r>
            <a:r>
              <a:rPr lang="en-US" baseline="0" dirty="0" smtClean="0"/>
              <a:t> little over a year ago, and when I started digging in, I found out that there were nine tutoring centers on campus. NINE! Some new, some old, and some specific to sub-sets of our overall student population, but none the less, nine centers.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CE9-B435-448B-A197-E6CA73609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give you an idea of how much person-power we represent on campus, </a:t>
            </a:r>
            <a:r>
              <a:rPr lang="en-US" dirty="0" smtClean="0"/>
              <a:t>this is an </a:t>
            </a:r>
            <a:r>
              <a:rPr lang="en-US" dirty="0" smtClean="0"/>
              <a:t>apples to</a:t>
            </a:r>
            <a:r>
              <a:rPr lang="en-US" baseline="0" dirty="0" smtClean="0"/>
              <a:t> oranges comparison of </a:t>
            </a:r>
            <a:r>
              <a:rPr lang="en-US" baseline="0" dirty="0" smtClean="0"/>
              <a:t>our current Full-time-equivalent </a:t>
            </a:r>
            <a:r>
              <a:rPr lang="en-US" baseline="0" dirty="0" smtClean="0"/>
              <a:t>student to faculty ration, and </a:t>
            </a:r>
            <a:r>
              <a:rPr lang="en-US" baseline="0" dirty="0" smtClean="0"/>
              <a:t>our </a:t>
            </a:r>
            <a:r>
              <a:rPr lang="en-US" baseline="0" dirty="0" smtClean="0"/>
              <a:t>face-to-face student to tutor </a:t>
            </a:r>
            <a:r>
              <a:rPr lang="en-US" baseline="0" dirty="0" smtClean="0"/>
              <a:t>ratio. </a:t>
            </a:r>
            <a:r>
              <a:rPr lang="en-US" baseline="0" dirty="0" smtClean="0"/>
              <a:t>The first was reported on the </a:t>
            </a:r>
            <a:r>
              <a:rPr lang="en-US" baseline="0" dirty="0" err="1" smtClean="0"/>
              <a:t>astate</a:t>
            </a:r>
            <a:r>
              <a:rPr lang="en-US" baseline="0" dirty="0" smtClean="0"/>
              <a:t> website by recruitment, and the second was reported by me, here.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smtClean="0"/>
              <a:t>have 116 student tutors on campus.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CE9-B435-448B-A197-E6CA73609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doing all of that digging, I found at that I represented the only tutoring center that was formally assessing as a co-curricular program. With most other centers reporting to their departments, </a:t>
            </a:r>
            <a:r>
              <a:rPr lang="en-US" baseline="0" dirty="0" smtClean="0"/>
              <a:t>and primarily </a:t>
            </a:r>
            <a:r>
              <a:rPr lang="en-US" baseline="0" dirty="0" smtClean="0"/>
              <a:t>on administrative </a:t>
            </a:r>
            <a:r>
              <a:rPr lang="en-US" baseline="0" dirty="0" smtClean="0"/>
              <a:t>outcomes (i.e. students in the center).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CE9-B435-448B-A197-E6CA73609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this assessment investigation will be to familiarize all tutoring</a:t>
            </a:r>
            <a:r>
              <a:rPr lang="en-US" baseline="0" dirty="0" smtClean="0"/>
              <a:t> centers with co-curricular assessment, and workshop to create center-specific plans that may additionally include a learning outcome that stretches across all of the centers.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CE9-B435-448B-A197-E6CA73609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this investigation is successful, centers will function more efficiently. They will be empowered to leverage assessment outcomes for future resource development and retention.</a:t>
            </a:r>
          </a:p>
          <a:p>
            <a:r>
              <a:rPr lang="en-US" baseline="0" dirty="0" smtClean="0"/>
              <a:t>And we will ultimately have the opportunity to report cohesively as A-State Learning Services to give our campus community a better understanding of who we are and the impact we’re making on campus.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CE9-B435-448B-A197-E6CA736098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1092-374E-4F3F-A91F-89D073E7387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56DC-4BBF-4CF1-82B5-3668F629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91" y="2391677"/>
            <a:ext cx="2054038" cy="205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03" y="2391677"/>
            <a:ext cx="2054038" cy="205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91" y="4608979"/>
            <a:ext cx="2054038" cy="205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73" y="2391677"/>
            <a:ext cx="2054038" cy="2054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03" y="174375"/>
            <a:ext cx="2054038" cy="205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73" y="168425"/>
            <a:ext cx="2054038" cy="2054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-531336" y="2959211"/>
            <a:ext cx="5115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Learning </a:t>
            </a:r>
            <a:r>
              <a:rPr lang="en-US" sz="5400" dirty="0" smtClean="0"/>
              <a:t>Services</a:t>
            </a:r>
            <a:endParaRPr lang="en-US" sz="5400" dirty="0"/>
          </a:p>
        </p:txBody>
      </p:sp>
      <p:pic>
        <p:nvPicPr>
          <p:cNvPr id="1026" name="Picture 1" descr="AbbyÂ WilsonÂ 18971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73" y="4609818"/>
            <a:ext cx="2053199" cy="20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33" y="174375"/>
            <a:ext cx="2054038" cy="205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2346" r="3200" b="25401"/>
          <a:stretch/>
        </p:blipFill>
        <p:spPr>
          <a:xfrm>
            <a:off x="5329945" y="4608979"/>
            <a:ext cx="2030553" cy="20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Power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/>
          <a:stretch/>
        </p:blipFill>
        <p:spPr>
          <a:xfrm>
            <a:off x="838200" y="1350957"/>
            <a:ext cx="4961467" cy="5196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1266" y="3285066"/>
            <a:ext cx="2760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17:1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FTE Student to Faculty Ratio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Spring, 2019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38" y="1828800"/>
            <a:ext cx="5047044" cy="4857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4733" y="3471331"/>
            <a:ext cx="2760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78:1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F2F Student to Tutor Ratio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Spring, 2019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0791" y="168425"/>
            <a:ext cx="2054038" cy="2054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84328" y="168425"/>
            <a:ext cx="2054038" cy="20540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0790" y="2413252"/>
            <a:ext cx="2054038" cy="20540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0790" y="4658079"/>
            <a:ext cx="2054038" cy="2054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84328" y="2413252"/>
            <a:ext cx="2054038" cy="2054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17866" y="4658079"/>
            <a:ext cx="2054038" cy="20540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7866" y="2413252"/>
            <a:ext cx="2054038" cy="2054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84328" y="4658079"/>
            <a:ext cx="2054038" cy="2054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7866" y="168425"/>
            <a:ext cx="2054038" cy="2054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-531336" y="2959211"/>
            <a:ext cx="5115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Learning </a:t>
            </a:r>
            <a:r>
              <a:rPr lang="en-US" sz="5400" dirty="0" smtClean="0"/>
              <a:t>Services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96205" y="411061"/>
            <a:ext cx="175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Student Support 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2844" y="410614"/>
            <a:ext cx="19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Math Learning Commons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8235" y="595279"/>
            <a:ext cx="175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Engineering Homework Helpers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4697" y="2882267"/>
            <a:ext cx="175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SMART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205" y="2655441"/>
            <a:ext cx="175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STEM &amp; </a:t>
            </a:r>
            <a:r>
              <a:rPr lang="en-US" sz="3200" dirty="0" err="1" smtClean="0">
                <a:solidFill>
                  <a:schemeClr val="bg1"/>
                </a:solidFill>
              </a:rPr>
              <a:t>GenEd</a:t>
            </a:r>
            <a:r>
              <a:rPr lang="en-US" sz="3200" dirty="0" smtClean="0">
                <a:solidFill>
                  <a:schemeClr val="bg1"/>
                </a:solidFill>
              </a:rPr>
              <a:t> Tutoring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235" y="2728378"/>
            <a:ext cx="17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World Languages Tutoring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6205" y="5138880"/>
            <a:ext cx="175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Comm.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4697" y="5138880"/>
            <a:ext cx="175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Writing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68235" y="4992600"/>
            <a:ext cx="17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Academic Success Center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69" y="790840"/>
            <a:ext cx="9526329" cy="56681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29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Summer Workshopping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4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01" y="1897870"/>
            <a:ext cx="4853723" cy="25844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18594" y="1174008"/>
            <a:ext cx="45719" cy="40321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81290" y="1912823"/>
            <a:ext cx="4605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Learning Services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981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331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Person Power</vt:lpstr>
      <vt:lpstr>PowerPoint Presentation</vt:lpstr>
      <vt:lpstr>Summer Workshopping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Support</dc:title>
  <dc:creator>Kelli Listenbee</dc:creator>
  <cp:lastModifiedBy>Kelli Listenbee</cp:lastModifiedBy>
  <cp:revision>23</cp:revision>
  <dcterms:created xsi:type="dcterms:W3CDTF">2019-03-05T18:06:07Z</dcterms:created>
  <dcterms:modified xsi:type="dcterms:W3CDTF">2019-03-08T15:12:34Z</dcterms:modified>
</cp:coreProperties>
</file>